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257" r:id="rId2"/>
    <p:sldId id="261" r:id="rId3"/>
    <p:sldId id="258" r:id="rId4"/>
    <p:sldId id="259"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8711"/>
    <a:srgbClr val="DF9613"/>
    <a:srgbClr val="E0B928"/>
    <a:srgbClr val="C01DF3"/>
    <a:srgbClr val="D1AEEE"/>
    <a:srgbClr val="A924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BAECE3-857F-46CA-A112-0C06D1D27E40}" v="30" dt="2023-11-04T01:58:08.3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0" d="100"/>
          <a:sy n="70" d="100"/>
        </p:scale>
        <p:origin x="53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63B239-7544-4702-AFE6-A168A877335D}" type="datetimeFigureOut">
              <a:rPr lang="en-US" smtClean="0"/>
              <a:t>11/29/2023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894669-F604-4191-A741-5485FA756453}" type="slidenum">
              <a:rPr lang="en-US" smtClean="0"/>
              <a:t>‹#›</a:t>
            </a:fld>
            <a:endParaRPr lang="en-US"/>
          </a:p>
        </p:txBody>
      </p:sp>
    </p:spTree>
    <p:extLst>
      <p:ext uri="{BB962C8B-B14F-4D97-AF65-F5344CB8AC3E}">
        <p14:creationId xmlns:p14="http://schemas.microsoft.com/office/powerpoint/2010/main" val="15246109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670D7-DD25-6CB4-C4EA-4E6A2EE26F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F49A91C-5D06-0AB7-23F8-02C9040CBE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69B2EB-1A21-7418-1A21-F48662EF1286}"/>
              </a:ext>
            </a:extLst>
          </p:cNvPr>
          <p:cNvSpPr>
            <a:spLocks noGrp="1"/>
          </p:cNvSpPr>
          <p:nvPr>
            <p:ph type="dt" sz="half" idx="10"/>
          </p:nvPr>
        </p:nvSpPr>
        <p:spPr/>
        <p:txBody>
          <a:bodyPr/>
          <a:lstStyle/>
          <a:p>
            <a:fld id="{31591A43-7811-40DB-B594-EBDF8047D88F}" type="datetimeFigureOut">
              <a:rPr lang="en-US" smtClean="0"/>
              <a:t>11/29/2023</a:t>
            </a:fld>
            <a:endParaRPr lang="en-US"/>
          </a:p>
        </p:txBody>
      </p:sp>
      <p:sp>
        <p:nvSpPr>
          <p:cNvPr id="5" name="Footer Placeholder 4">
            <a:extLst>
              <a:ext uri="{FF2B5EF4-FFF2-40B4-BE49-F238E27FC236}">
                <a16:creationId xmlns:a16="http://schemas.microsoft.com/office/drawing/2014/main" id="{7F3EC4C8-E027-E50B-6ED8-70090827F2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8FD8F9-1811-FC9D-27E9-3E190C96456F}"/>
              </a:ext>
            </a:extLst>
          </p:cNvPr>
          <p:cNvSpPr>
            <a:spLocks noGrp="1"/>
          </p:cNvSpPr>
          <p:nvPr>
            <p:ph type="sldNum" sz="quarter" idx="12"/>
          </p:nvPr>
        </p:nvSpPr>
        <p:spPr/>
        <p:txBody>
          <a:bodyPr/>
          <a:lstStyle/>
          <a:p>
            <a:fld id="{81AEEAED-BBF6-480F-BC88-44AFC7594438}" type="slidenum">
              <a:rPr lang="en-US" smtClean="0"/>
              <a:t>‹#›</a:t>
            </a:fld>
            <a:endParaRPr lang="en-US"/>
          </a:p>
        </p:txBody>
      </p:sp>
    </p:spTree>
    <p:extLst>
      <p:ext uri="{BB962C8B-B14F-4D97-AF65-F5344CB8AC3E}">
        <p14:creationId xmlns:p14="http://schemas.microsoft.com/office/powerpoint/2010/main" val="26786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4947C-950A-A99D-3AE9-CCC5B6A63A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FA78271-ADD4-4D3C-9AB4-59A95922CC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9C27EF-1618-50F4-AFF0-913CEF1D5149}"/>
              </a:ext>
            </a:extLst>
          </p:cNvPr>
          <p:cNvSpPr>
            <a:spLocks noGrp="1"/>
          </p:cNvSpPr>
          <p:nvPr>
            <p:ph type="dt" sz="half" idx="10"/>
          </p:nvPr>
        </p:nvSpPr>
        <p:spPr/>
        <p:txBody>
          <a:bodyPr/>
          <a:lstStyle/>
          <a:p>
            <a:fld id="{31591A43-7811-40DB-B594-EBDF8047D88F}" type="datetimeFigureOut">
              <a:rPr lang="en-US" smtClean="0"/>
              <a:t>11/29/2023</a:t>
            </a:fld>
            <a:endParaRPr lang="en-US"/>
          </a:p>
        </p:txBody>
      </p:sp>
      <p:sp>
        <p:nvSpPr>
          <p:cNvPr id="5" name="Footer Placeholder 4">
            <a:extLst>
              <a:ext uri="{FF2B5EF4-FFF2-40B4-BE49-F238E27FC236}">
                <a16:creationId xmlns:a16="http://schemas.microsoft.com/office/drawing/2014/main" id="{96596D01-77CF-01EF-3135-096DE8EAF4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3E0904-1512-0D81-F48D-4E8122C147C3}"/>
              </a:ext>
            </a:extLst>
          </p:cNvPr>
          <p:cNvSpPr>
            <a:spLocks noGrp="1"/>
          </p:cNvSpPr>
          <p:nvPr>
            <p:ph type="sldNum" sz="quarter" idx="12"/>
          </p:nvPr>
        </p:nvSpPr>
        <p:spPr/>
        <p:txBody>
          <a:bodyPr/>
          <a:lstStyle/>
          <a:p>
            <a:fld id="{81AEEAED-BBF6-480F-BC88-44AFC7594438}" type="slidenum">
              <a:rPr lang="en-US" smtClean="0"/>
              <a:t>‹#›</a:t>
            </a:fld>
            <a:endParaRPr lang="en-US"/>
          </a:p>
        </p:txBody>
      </p:sp>
    </p:spTree>
    <p:extLst>
      <p:ext uri="{BB962C8B-B14F-4D97-AF65-F5344CB8AC3E}">
        <p14:creationId xmlns:p14="http://schemas.microsoft.com/office/powerpoint/2010/main" val="2248791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F7A4B6-7E81-0368-FFFF-68DFFC1323F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E0CE74-F8C8-846F-C3DF-F62232C6E3A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7BEC16-ADF1-84C3-B528-6A168DC0D1C4}"/>
              </a:ext>
            </a:extLst>
          </p:cNvPr>
          <p:cNvSpPr>
            <a:spLocks noGrp="1"/>
          </p:cNvSpPr>
          <p:nvPr>
            <p:ph type="dt" sz="half" idx="10"/>
          </p:nvPr>
        </p:nvSpPr>
        <p:spPr/>
        <p:txBody>
          <a:bodyPr/>
          <a:lstStyle/>
          <a:p>
            <a:fld id="{31591A43-7811-40DB-B594-EBDF8047D88F}" type="datetimeFigureOut">
              <a:rPr lang="en-US" smtClean="0"/>
              <a:t>11/29/2023</a:t>
            </a:fld>
            <a:endParaRPr lang="en-US"/>
          </a:p>
        </p:txBody>
      </p:sp>
      <p:sp>
        <p:nvSpPr>
          <p:cNvPr id="5" name="Footer Placeholder 4">
            <a:extLst>
              <a:ext uri="{FF2B5EF4-FFF2-40B4-BE49-F238E27FC236}">
                <a16:creationId xmlns:a16="http://schemas.microsoft.com/office/drawing/2014/main" id="{8F6114FB-F58C-334E-AD64-151D9CBE0F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A5FC95-9312-B098-FDA0-454E8AFAC11F}"/>
              </a:ext>
            </a:extLst>
          </p:cNvPr>
          <p:cNvSpPr>
            <a:spLocks noGrp="1"/>
          </p:cNvSpPr>
          <p:nvPr>
            <p:ph type="sldNum" sz="quarter" idx="12"/>
          </p:nvPr>
        </p:nvSpPr>
        <p:spPr/>
        <p:txBody>
          <a:bodyPr/>
          <a:lstStyle/>
          <a:p>
            <a:fld id="{81AEEAED-BBF6-480F-BC88-44AFC7594438}" type="slidenum">
              <a:rPr lang="en-US" smtClean="0"/>
              <a:t>‹#›</a:t>
            </a:fld>
            <a:endParaRPr lang="en-US"/>
          </a:p>
        </p:txBody>
      </p:sp>
    </p:spTree>
    <p:extLst>
      <p:ext uri="{BB962C8B-B14F-4D97-AF65-F5344CB8AC3E}">
        <p14:creationId xmlns:p14="http://schemas.microsoft.com/office/powerpoint/2010/main" val="986829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22BEA-ACAD-5E6F-9F3A-B96967E027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CB382D-C628-6ACD-7C36-79809AC7B9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DBA3B8-DAB6-77E6-0C72-C4DF3C97121A}"/>
              </a:ext>
            </a:extLst>
          </p:cNvPr>
          <p:cNvSpPr>
            <a:spLocks noGrp="1"/>
          </p:cNvSpPr>
          <p:nvPr>
            <p:ph type="dt" sz="half" idx="10"/>
          </p:nvPr>
        </p:nvSpPr>
        <p:spPr/>
        <p:txBody>
          <a:bodyPr/>
          <a:lstStyle/>
          <a:p>
            <a:fld id="{31591A43-7811-40DB-B594-EBDF8047D88F}" type="datetimeFigureOut">
              <a:rPr lang="en-US" smtClean="0"/>
              <a:t>11/29/2023</a:t>
            </a:fld>
            <a:endParaRPr lang="en-US"/>
          </a:p>
        </p:txBody>
      </p:sp>
      <p:sp>
        <p:nvSpPr>
          <p:cNvPr id="5" name="Footer Placeholder 4">
            <a:extLst>
              <a:ext uri="{FF2B5EF4-FFF2-40B4-BE49-F238E27FC236}">
                <a16:creationId xmlns:a16="http://schemas.microsoft.com/office/drawing/2014/main" id="{11F1FB20-9525-CD7B-9D6A-368B758E04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69531D-451D-32B7-5E04-93E85F414D04}"/>
              </a:ext>
            </a:extLst>
          </p:cNvPr>
          <p:cNvSpPr>
            <a:spLocks noGrp="1"/>
          </p:cNvSpPr>
          <p:nvPr>
            <p:ph type="sldNum" sz="quarter" idx="12"/>
          </p:nvPr>
        </p:nvSpPr>
        <p:spPr/>
        <p:txBody>
          <a:bodyPr/>
          <a:lstStyle/>
          <a:p>
            <a:fld id="{81AEEAED-BBF6-480F-BC88-44AFC7594438}" type="slidenum">
              <a:rPr lang="en-US" smtClean="0"/>
              <a:t>‹#›</a:t>
            </a:fld>
            <a:endParaRPr lang="en-US"/>
          </a:p>
        </p:txBody>
      </p:sp>
    </p:spTree>
    <p:extLst>
      <p:ext uri="{BB962C8B-B14F-4D97-AF65-F5344CB8AC3E}">
        <p14:creationId xmlns:p14="http://schemas.microsoft.com/office/powerpoint/2010/main" val="1489757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BF33B-6C41-5020-1DD6-392AFACCB8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52F7556-2359-711A-9EEA-A0B9CB95EF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987D08-B2E1-BC27-A2B1-4632C929749A}"/>
              </a:ext>
            </a:extLst>
          </p:cNvPr>
          <p:cNvSpPr>
            <a:spLocks noGrp="1"/>
          </p:cNvSpPr>
          <p:nvPr>
            <p:ph type="dt" sz="half" idx="10"/>
          </p:nvPr>
        </p:nvSpPr>
        <p:spPr/>
        <p:txBody>
          <a:bodyPr/>
          <a:lstStyle/>
          <a:p>
            <a:fld id="{31591A43-7811-40DB-B594-EBDF8047D88F}" type="datetimeFigureOut">
              <a:rPr lang="en-US" smtClean="0"/>
              <a:t>11/29/2023</a:t>
            </a:fld>
            <a:endParaRPr lang="en-US"/>
          </a:p>
        </p:txBody>
      </p:sp>
      <p:sp>
        <p:nvSpPr>
          <p:cNvPr id="5" name="Footer Placeholder 4">
            <a:extLst>
              <a:ext uri="{FF2B5EF4-FFF2-40B4-BE49-F238E27FC236}">
                <a16:creationId xmlns:a16="http://schemas.microsoft.com/office/drawing/2014/main" id="{675FC7FB-3F20-5FF3-E35C-AD92B30B6D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332A2B-6208-B181-028C-FED7DB99AD7E}"/>
              </a:ext>
            </a:extLst>
          </p:cNvPr>
          <p:cNvSpPr>
            <a:spLocks noGrp="1"/>
          </p:cNvSpPr>
          <p:nvPr>
            <p:ph type="sldNum" sz="quarter" idx="12"/>
          </p:nvPr>
        </p:nvSpPr>
        <p:spPr/>
        <p:txBody>
          <a:bodyPr/>
          <a:lstStyle/>
          <a:p>
            <a:fld id="{81AEEAED-BBF6-480F-BC88-44AFC7594438}" type="slidenum">
              <a:rPr lang="en-US" smtClean="0"/>
              <a:t>‹#›</a:t>
            </a:fld>
            <a:endParaRPr lang="en-US"/>
          </a:p>
        </p:txBody>
      </p:sp>
    </p:spTree>
    <p:extLst>
      <p:ext uri="{BB962C8B-B14F-4D97-AF65-F5344CB8AC3E}">
        <p14:creationId xmlns:p14="http://schemas.microsoft.com/office/powerpoint/2010/main" val="1468744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89FD7-80D2-EAA0-78B2-EA96186C36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D34141-70F9-DDDA-578F-80217D36B7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C77490-2FF2-C3F8-C1C3-A57FFEC4B5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90B8409-1F21-C45F-DB45-04F4923B0E07}"/>
              </a:ext>
            </a:extLst>
          </p:cNvPr>
          <p:cNvSpPr>
            <a:spLocks noGrp="1"/>
          </p:cNvSpPr>
          <p:nvPr>
            <p:ph type="dt" sz="half" idx="10"/>
          </p:nvPr>
        </p:nvSpPr>
        <p:spPr/>
        <p:txBody>
          <a:bodyPr/>
          <a:lstStyle/>
          <a:p>
            <a:fld id="{31591A43-7811-40DB-B594-EBDF8047D88F}" type="datetimeFigureOut">
              <a:rPr lang="en-US" smtClean="0"/>
              <a:t>11/29/2023</a:t>
            </a:fld>
            <a:endParaRPr lang="en-US"/>
          </a:p>
        </p:txBody>
      </p:sp>
      <p:sp>
        <p:nvSpPr>
          <p:cNvPr id="6" name="Footer Placeholder 5">
            <a:extLst>
              <a:ext uri="{FF2B5EF4-FFF2-40B4-BE49-F238E27FC236}">
                <a16:creationId xmlns:a16="http://schemas.microsoft.com/office/drawing/2014/main" id="{F4EC0CED-530D-FE2E-D933-13A42FD083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5C2CDB-B0C3-47EE-B023-C2812EAC5D27}"/>
              </a:ext>
            </a:extLst>
          </p:cNvPr>
          <p:cNvSpPr>
            <a:spLocks noGrp="1"/>
          </p:cNvSpPr>
          <p:nvPr>
            <p:ph type="sldNum" sz="quarter" idx="12"/>
          </p:nvPr>
        </p:nvSpPr>
        <p:spPr/>
        <p:txBody>
          <a:bodyPr/>
          <a:lstStyle/>
          <a:p>
            <a:fld id="{81AEEAED-BBF6-480F-BC88-44AFC7594438}" type="slidenum">
              <a:rPr lang="en-US" smtClean="0"/>
              <a:t>‹#›</a:t>
            </a:fld>
            <a:endParaRPr lang="en-US"/>
          </a:p>
        </p:txBody>
      </p:sp>
    </p:spTree>
    <p:extLst>
      <p:ext uri="{BB962C8B-B14F-4D97-AF65-F5344CB8AC3E}">
        <p14:creationId xmlns:p14="http://schemas.microsoft.com/office/powerpoint/2010/main" val="2821917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9EEFF-815E-4F8B-C37A-F3868952F35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2E582B-B292-8DB2-52AB-9446758EC2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0A7D4D-B128-EB0C-9655-2F1AD91C71D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820CEB8-EEB1-6205-8740-7FE6135754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6058BF-DA7F-446D-1646-DC7862689B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78EC01-74CB-755D-235C-55A3DCA4558D}"/>
              </a:ext>
            </a:extLst>
          </p:cNvPr>
          <p:cNvSpPr>
            <a:spLocks noGrp="1"/>
          </p:cNvSpPr>
          <p:nvPr>
            <p:ph type="dt" sz="half" idx="10"/>
          </p:nvPr>
        </p:nvSpPr>
        <p:spPr/>
        <p:txBody>
          <a:bodyPr/>
          <a:lstStyle/>
          <a:p>
            <a:fld id="{31591A43-7811-40DB-B594-EBDF8047D88F}" type="datetimeFigureOut">
              <a:rPr lang="en-US" smtClean="0"/>
              <a:t>11/29/2023</a:t>
            </a:fld>
            <a:endParaRPr lang="en-US"/>
          </a:p>
        </p:txBody>
      </p:sp>
      <p:sp>
        <p:nvSpPr>
          <p:cNvPr id="8" name="Footer Placeholder 7">
            <a:extLst>
              <a:ext uri="{FF2B5EF4-FFF2-40B4-BE49-F238E27FC236}">
                <a16:creationId xmlns:a16="http://schemas.microsoft.com/office/drawing/2014/main" id="{599E9916-1969-021E-23E6-E1267F39812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F289A81-56B4-A26C-26C0-15B2FC0ADE30}"/>
              </a:ext>
            </a:extLst>
          </p:cNvPr>
          <p:cNvSpPr>
            <a:spLocks noGrp="1"/>
          </p:cNvSpPr>
          <p:nvPr>
            <p:ph type="sldNum" sz="quarter" idx="12"/>
          </p:nvPr>
        </p:nvSpPr>
        <p:spPr/>
        <p:txBody>
          <a:bodyPr/>
          <a:lstStyle/>
          <a:p>
            <a:fld id="{81AEEAED-BBF6-480F-BC88-44AFC7594438}" type="slidenum">
              <a:rPr lang="en-US" smtClean="0"/>
              <a:t>‹#›</a:t>
            </a:fld>
            <a:endParaRPr lang="en-US"/>
          </a:p>
        </p:txBody>
      </p:sp>
    </p:spTree>
    <p:extLst>
      <p:ext uri="{BB962C8B-B14F-4D97-AF65-F5344CB8AC3E}">
        <p14:creationId xmlns:p14="http://schemas.microsoft.com/office/powerpoint/2010/main" val="3852637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5F988-4BEA-1763-C07E-161831C3F84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628713-C7F9-2738-B7D4-957F1C535235}"/>
              </a:ext>
            </a:extLst>
          </p:cNvPr>
          <p:cNvSpPr>
            <a:spLocks noGrp="1"/>
          </p:cNvSpPr>
          <p:nvPr>
            <p:ph type="dt" sz="half" idx="10"/>
          </p:nvPr>
        </p:nvSpPr>
        <p:spPr/>
        <p:txBody>
          <a:bodyPr/>
          <a:lstStyle/>
          <a:p>
            <a:fld id="{31591A43-7811-40DB-B594-EBDF8047D88F}" type="datetimeFigureOut">
              <a:rPr lang="en-US" smtClean="0"/>
              <a:t>11/29/2023</a:t>
            </a:fld>
            <a:endParaRPr lang="en-US"/>
          </a:p>
        </p:txBody>
      </p:sp>
      <p:sp>
        <p:nvSpPr>
          <p:cNvPr id="4" name="Footer Placeholder 3">
            <a:extLst>
              <a:ext uri="{FF2B5EF4-FFF2-40B4-BE49-F238E27FC236}">
                <a16:creationId xmlns:a16="http://schemas.microsoft.com/office/drawing/2014/main" id="{D96D079C-8828-94B2-0E47-F3D2476EF0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384F21C-7589-2297-CBE9-B278949E1434}"/>
              </a:ext>
            </a:extLst>
          </p:cNvPr>
          <p:cNvSpPr>
            <a:spLocks noGrp="1"/>
          </p:cNvSpPr>
          <p:nvPr>
            <p:ph type="sldNum" sz="quarter" idx="12"/>
          </p:nvPr>
        </p:nvSpPr>
        <p:spPr/>
        <p:txBody>
          <a:bodyPr/>
          <a:lstStyle/>
          <a:p>
            <a:fld id="{81AEEAED-BBF6-480F-BC88-44AFC7594438}" type="slidenum">
              <a:rPr lang="en-US" smtClean="0"/>
              <a:t>‹#›</a:t>
            </a:fld>
            <a:endParaRPr lang="en-US"/>
          </a:p>
        </p:txBody>
      </p:sp>
    </p:spTree>
    <p:extLst>
      <p:ext uri="{BB962C8B-B14F-4D97-AF65-F5344CB8AC3E}">
        <p14:creationId xmlns:p14="http://schemas.microsoft.com/office/powerpoint/2010/main" val="3920425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4CCE76-24F5-4AAA-3484-A5136A820696}"/>
              </a:ext>
            </a:extLst>
          </p:cNvPr>
          <p:cNvSpPr>
            <a:spLocks noGrp="1"/>
          </p:cNvSpPr>
          <p:nvPr>
            <p:ph type="dt" sz="half" idx="10"/>
          </p:nvPr>
        </p:nvSpPr>
        <p:spPr/>
        <p:txBody>
          <a:bodyPr/>
          <a:lstStyle/>
          <a:p>
            <a:fld id="{31591A43-7811-40DB-B594-EBDF8047D88F}" type="datetimeFigureOut">
              <a:rPr lang="en-US" smtClean="0"/>
              <a:t>11/29/2023</a:t>
            </a:fld>
            <a:endParaRPr lang="en-US"/>
          </a:p>
        </p:txBody>
      </p:sp>
      <p:sp>
        <p:nvSpPr>
          <p:cNvPr id="3" name="Footer Placeholder 2">
            <a:extLst>
              <a:ext uri="{FF2B5EF4-FFF2-40B4-BE49-F238E27FC236}">
                <a16:creationId xmlns:a16="http://schemas.microsoft.com/office/drawing/2014/main" id="{567CA082-1ABE-EAB7-F249-00CE4BECA7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47274A-46D1-3D66-823F-3088FC060F5B}"/>
              </a:ext>
            </a:extLst>
          </p:cNvPr>
          <p:cNvSpPr>
            <a:spLocks noGrp="1"/>
          </p:cNvSpPr>
          <p:nvPr>
            <p:ph type="sldNum" sz="quarter" idx="12"/>
          </p:nvPr>
        </p:nvSpPr>
        <p:spPr/>
        <p:txBody>
          <a:bodyPr/>
          <a:lstStyle/>
          <a:p>
            <a:fld id="{81AEEAED-BBF6-480F-BC88-44AFC7594438}" type="slidenum">
              <a:rPr lang="en-US" smtClean="0"/>
              <a:t>‹#›</a:t>
            </a:fld>
            <a:endParaRPr lang="en-US"/>
          </a:p>
        </p:txBody>
      </p:sp>
    </p:spTree>
    <p:extLst>
      <p:ext uri="{BB962C8B-B14F-4D97-AF65-F5344CB8AC3E}">
        <p14:creationId xmlns:p14="http://schemas.microsoft.com/office/powerpoint/2010/main" val="28329927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026C4-DF17-D62D-AE58-F07352FF1F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EE35D5-3860-0751-8EDF-0DB803F264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C9A13D-B572-11EF-3517-E09F63802A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676AD5-A56F-5651-D547-B56C20FA50F1}"/>
              </a:ext>
            </a:extLst>
          </p:cNvPr>
          <p:cNvSpPr>
            <a:spLocks noGrp="1"/>
          </p:cNvSpPr>
          <p:nvPr>
            <p:ph type="dt" sz="half" idx="10"/>
          </p:nvPr>
        </p:nvSpPr>
        <p:spPr/>
        <p:txBody>
          <a:bodyPr/>
          <a:lstStyle/>
          <a:p>
            <a:fld id="{31591A43-7811-40DB-B594-EBDF8047D88F}" type="datetimeFigureOut">
              <a:rPr lang="en-US" smtClean="0"/>
              <a:t>11/29/2023</a:t>
            </a:fld>
            <a:endParaRPr lang="en-US"/>
          </a:p>
        </p:txBody>
      </p:sp>
      <p:sp>
        <p:nvSpPr>
          <p:cNvPr id="6" name="Footer Placeholder 5">
            <a:extLst>
              <a:ext uri="{FF2B5EF4-FFF2-40B4-BE49-F238E27FC236}">
                <a16:creationId xmlns:a16="http://schemas.microsoft.com/office/drawing/2014/main" id="{80320355-D44C-BEAC-77A1-B657AC35AB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FF46B1-E8D4-9600-06A6-CD3DB640879B}"/>
              </a:ext>
            </a:extLst>
          </p:cNvPr>
          <p:cNvSpPr>
            <a:spLocks noGrp="1"/>
          </p:cNvSpPr>
          <p:nvPr>
            <p:ph type="sldNum" sz="quarter" idx="12"/>
          </p:nvPr>
        </p:nvSpPr>
        <p:spPr/>
        <p:txBody>
          <a:bodyPr/>
          <a:lstStyle/>
          <a:p>
            <a:fld id="{81AEEAED-BBF6-480F-BC88-44AFC7594438}" type="slidenum">
              <a:rPr lang="en-US" smtClean="0"/>
              <a:t>‹#›</a:t>
            </a:fld>
            <a:endParaRPr lang="en-US"/>
          </a:p>
        </p:txBody>
      </p:sp>
    </p:spTree>
    <p:extLst>
      <p:ext uri="{BB962C8B-B14F-4D97-AF65-F5344CB8AC3E}">
        <p14:creationId xmlns:p14="http://schemas.microsoft.com/office/powerpoint/2010/main" val="404308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A0D74-609A-5FC6-501B-C277F50209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DA5FAC-B90C-06F5-12A1-0E006E5C58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D614AC4-B0DA-5A5C-5881-940797C027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EA142F-4554-8EE4-7ABA-80DB1C0BB4A4}"/>
              </a:ext>
            </a:extLst>
          </p:cNvPr>
          <p:cNvSpPr>
            <a:spLocks noGrp="1"/>
          </p:cNvSpPr>
          <p:nvPr>
            <p:ph type="dt" sz="half" idx="10"/>
          </p:nvPr>
        </p:nvSpPr>
        <p:spPr/>
        <p:txBody>
          <a:bodyPr/>
          <a:lstStyle/>
          <a:p>
            <a:fld id="{31591A43-7811-40DB-B594-EBDF8047D88F}" type="datetimeFigureOut">
              <a:rPr lang="en-US" smtClean="0"/>
              <a:t>11/29/2023</a:t>
            </a:fld>
            <a:endParaRPr lang="en-US"/>
          </a:p>
        </p:txBody>
      </p:sp>
      <p:sp>
        <p:nvSpPr>
          <p:cNvPr id="6" name="Footer Placeholder 5">
            <a:extLst>
              <a:ext uri="{FF2B5EF4-FFF2-40B4-BE49-F238E27FC236}">
                <a16:creationId xmlns:a16="http://schemas.microsoft.com/office/drawing/2014/main" id="{E99865C7-AA70-EE2D-1176-8C0E1B7652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32557D-C1B5-04BA-EA79-53C1312F6D41}"/>
              </a:ext>
            </a:extLst>
          </p:cNvPr>
          <p:cNvSpPr>
            <a:spLocks noGrp="1"/>
          </p:cNvSpPr>
          <p:nvPr>
            <p:ph type="sldNum" sz="quarter" idx="12"/>
          </p:nvPr>
        </p:nvSpPr>
        <p:spPr/>
        <p:txBody>
          <a:bodyPr/>
          <a:lstStyle/>
          <a:p>
            <a:fld id="{81AEEAED-BBF6-480F-BC88-44AFC7594438}" type="slidenum">
              <a:rPr lang="en-US" smtClean="0"/>
              <a:t>‹#›</a:t>
            </a:fld>
            <a:endParaRPr lang="en-US"/>
          </a:p>
        </p:txBody>
      </p:sp>
    </p:spTree>
    <p:extLst>
      <p:ext uri="{BB962C8B-B14F-4D97-AF65-F5344CB8AC3E}">
        <p14:creationId xmlns:p14="http://schemas.microsoft.com/office/powerpoint/2010/main" val="2681331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39DB88-D95B-2D3F-9818-664E4FFA41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3131FB6-EE9F-E1ED-4239-099315B413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502698-AC95-A742-9250-07B5C53169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591A43-7811-40DB-B594-EBDF8047D88F}" type="datetimeFigureOut">
              <a:rPr lang="en-US" smtClean="0"/>
              <a:t>11/29/2023</a:t>
            </a:fld>
            <a:endParaRPr lang="en-US"/>
          </a:p>
        </p:txBody>
      </p:sp>
      <p:sp>
        <p:nvSpPr>
          <p:cNvPr id="5" name="Footer Placeholder 4">
            <a:extLst>
              <a:ext uri="{FF2B5EF4-FFF2-40B4-BE49-F238E27FC236}">
                <a16:creationId xmlns:a16="http://schemas.microsoft.com/office/drawing/2014/main" id="{5B947290-EB4B-8C9C-A92E-A162FE2461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784ABD-DA1A-64A6-7AD1-47305D2379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AEEAED-BBF6-480F-BC88-44AFC7594438}" type="slidenum">
              <a:rPr lang="en-US" smtClean="0"/>
              <a:t>‹#›</a:t>
            </a:fld>
            <a:endParaRPr lang="en-US"/>
          </a:p>
        </p:txBody>
      </p:sp>
    </p:spTree>
    <p:extLst>
      <p:ext uri="{BB962C8B-B14F-4D97-AF65-F5344CB8AC3E}">
        <p14:creationId xmlns:p14="http://schemas.microsoft.com/office/powerpoint/2010/main" val="1108457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ublicdomainpictures.net/view-image.php?image=239558&amp;picture=january-2018-calendar-frame" TargetMode="External"/><Relationship Id="rId7" Type="http://schemas.openxmlformats.org/officeDocument/2006/relationships/image" Target="../media/image5.jpe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jpeg"/><Relationship Id="rId7" Type="http://schemas.openxmlformats.org/officeDocument/2006/relationships/image" Target="../media/image16.jp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5.jpg"/><Relationship Id="rId11" Type="http://schemas.openxmlformats.org/officeDocument/2006/relationships/image" Target="../media/image20.jpg"/><Relationship Id="rId5" Type="http://schemas.openxmlformats.org/officeDocument/2006/relationships/image" Target="../media/image14.jpeg"/><Relationship Id="rId10" Type="http://schemas.openxmlformats.org/officeDocument/2006/relationships/image" Target="../media/image19.jpg"/><Relationship Id="rId4" Type="http://schemas.openxmlformats.org/officeDocument/2006/relationships/image" Target="../media/image13.jpg"/><Relationship Id="rId9" Type="http://schemas.openxmlformats.org/officeDocument/2006/relationships/image" Target="../media/image18.jpg"/></Relationships>
</file>

<file path=ppt/slides/_rels/slide5.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image" Target="../media/image26.jp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5.jpg"/><Relationship Id="rId5" Type="http://schemas.openxmlformats.org/officeDocument/2006/relationships/image" Target="../media/image24.jpeg"/><Relationship Id="rId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0B928"/>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83DB6B-DF9F-B055-1B08-44C341A835BC}"/>
              </a:ext>
            </a:extLst>
          </p:cNvPr>
          <p:cNvSpPr/>
          <p:nvPr/>
        </p:nvSpPr>
        <p:spPr>
          <a:xfrm>
            <a:off x="149787" y="49825"/>
            <a:ext cx="12017828" cy="214604"/>
          </a:xfrm>
          <a:prstGeom prst="rect">
            <a:avLst/>
          </a:prstGeom>
          <a:solidFill>
            <a:srgbClr val="C98711">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690D24AE-24FE-D096-99E4-F3B5C6453D5D}"/>
              </a:ext>
            </a:extLst>
          </p:cNvPr>
          <p:cNvSpPr/>
          <p:nvPr/>
        </p:nvSpPr>
        <p:spPr>
          <a:xfrm>
            <a:off x="74645" y="317241"/>
            <a:ext cx="7399175" cy="1483567"/>
          </a:xfrm>
          <a:prstGeom prst="round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pic>
        <p:nvPicPr>
          <p:cNvPr id="9" name="Picture 8" descr="A calendar with a white background&#10;&#10;Description automatically generated with medium confidence">
            <a:extLst>
              <a:ext uri="{FF2B5EF4-FFF2-40B4-BE49-F238E27FC236}">
                <a16:creationId xmlns:a16="http://schemas.microsoft.com/office/drawing/2014/main" id="{182AA628-4C90-5F00-E1E3-F0B50B77C93E}"/>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4497" t="19710" r="14304" b="20747"/>
          <a:stretch/>
        </p:blipFill>
        <p:spPr>
          <a:xfrm>
            <a:off x="6402370" y="1407845"/>
            <a:ext cx="4021493" cy="2369956"/>
          </a:xfrm>
          <a:prstGeom prst="rect">
            <a:avLst/>
          </a:prstGeom>
        </p:spPr>
      </p:pic>
      <p:sp>
        <p:nvSpPr>
          <p:cNvPr id="16" name="TextBox 15">
            <a:extLst>
              <a:ext uri="{FF2B5EF4-FFF2-40B4-BE49-F238E27FC236}">
                <a16:creationId xmlns:a16="http://schemas.microsoft.com/office/drawing/2014/main" id="{3B8D50FB-3F81-BB7B-17C7-9E27B55BEF6A}"/>
              </a:ext>
            </a:extLst>
          </p:cNvPr>
          <p:cNvSpPr txBox="1"/>
          <p:nvPr/>
        </p:nvSpPr>
        <p:spPr>
          <a:xfrm>
            <a:off x="149787" y="6007328"/>
            <a:ext cx="1595535" cy="369332"/>
          </a:xfrm>
          <a:prstGeom prst="rect">
            <a:avLst/>
          </a:prstGeom>
          <a:noFill/>
        </p:spPr>
        <p:txBody>
          <a:bodyPr wrap="square" rtlCol="0">
            <a:spAutoFit/>
          </a:bodyPr>
          <a:lstStyle/>
          <a:p>
            <a:r>
              <a:rPr lang="en-US" dirty="0">
                <a:latin typeface="Californian FB" panose="0207040306080B030204" pitchFamily="18" charset="0"/>
              </a:rPr>
              <a:t>Name: </a:t>
            </a:r>
          </a:p>
        </p:txBody>
      </p:sp>
      <p:sp>
        <p:nvSpPr>
          <p:cNvPr id="17" name="TextBox 16">
            <a:extLst>
              <a:ext uri="{FF2B5EF4-FFF2-40B4-BE49-F238E27FC236}">
                <a16:creationId xmlns:a16="http://schemas.microsoft.com/office/drawing/2014/main" id="{3141ABAB-F521-95C0-70AF-777039313658}"/>
              </a:ext>
            </a:extLst>
          </p:cNvPr>
          <p:cNvSpPr txBox="1"/>
          <p:nvPr/>
        </p:nvSpPr>
        <p:spPr>
          <a:xfrm>
            <a:off x="139809" y="6371482"/>
            <a:ext cx="2565918" cy="338554"/>
          </a:xfrm>
          <a:prstGeom prst="rect">
            <a:avLst/>
          </a:prstGeom>
          <a:noFill/>
        </p:spPr>
        <p:txBody>
          <a:bodyPr wrap="square" rtlCol="0">
            <a:spAutoFit/>
          </a:bodyPr>
          <a:lstStyle/>
          <a:p>
            <a:r>
              <a:rPr lang="en-US" sz="1600" dirty="0">
                <a:latin typeface="Californian FB" panose="0207040306080B030204" pitchFamily="18" charset="0"/>
              </a:rPr>
              <a:t>Questions and Comments</a:t>
            </a:r>
          </a:p>
        </p:txBody>
      </p:sp>
      <p:sp>
        <p:nvSpPr>
          <p:cNvPr id="18" name="TextBox 17">
            <a:extLst>
              <a:ext uri="{FF2B5EF4-FFF2-40B4-BE49-F238E27FC236}">
                <a16:creationId xmlns:a16="http://schemas.microsoft.com/office/drawing/2014/main" id="{B35DBDE0-2577-7E3C-464A-950EA23F400D}"/>
              </a:ext>
            </a:extLst>
          </p:cNvPr>
          <p:cNvSpPr txBox="1"/>
          <p:nvPr/>
        </p:nvSpPr>
        <p:spPr>
          <a:xfrm>
            <a:off x="149787" y="373125"/>
            <a:ext cx="6938865"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5400" dirty="0">
                <a:latin typeface="Californian FB" panose="0207040306080B030204" pitchFamily="18" charset="0"/>
              </a:rPr>
              <a:t>The </a:t>
            </a:r>
            <a:r>
              <a:rPr lang="en-US" sz="5400" dirty="0" err="1">
                <a:latin typeface="Californian FB" panose="0207040306080B030204" pitchFamily="18" charset="0"/>
              </a:rPr>
              <a:t>Fonnegra</a:t>
            </a:r>
            <a:r>
              <a:rPr lang="en-US" sz="5400" dirty="0">
                <a:latin typeface="Californian FB" panose="0207040306080B030204" pitchFamily="18" charset="0"/>
              </a:rPr>
              <a:t> Family</a:t>
            </a:r>
          </a:p>
        </p:txBody>
      </p:sp>
      <p:pic>
        <p:nvPicPr>
          <p:cNvPr id="5" name="Picture 4" descr="A person and person with blue hair and mustache&#10;&#10;Description automatically generated">
            <a:extLst>
              <a:ext uri="{FF2B5EF4-FFF2-40B4-BE49-F238E27FC236}">
                <a16:creationId xmlns:a16="http://schemas.microsoft.com/office/drawing/2014/main" id="{2CDFB633-7BEC-D764-C0EF-19459D8C8D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101" y="4523761"/>
            <a:ext cx="1483567" cy="1483567"/>
          </a:xfrm>
          <a:prstGeom prst="rect">
            <a:avLst/>
          </a:prstGeom>
        </p:spPr>
      </p:pic>
      <p:pic>
        <p:nvPicPr>
          <p:cNvPr id="8" name="Picture 7" descr="A cartoon of a child wearing a hat&#10;&#10;Description automatically generated">
            <a:extLst>
              <a:ext uri="{FF2B5EF4-FFF2-40B4-BE49-F238E27FC236}">
                <a16:creationId xmlns:a16="http://schemas.microsoft.com/office/drawing/2014/main" id="{74664F35-F195-FF47-FC08-F50BB3EF70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6455" y="4523761"/>
            <a:ext cx="1593179" cy="1593179"/>
          </a:xfrm>
          <a:prstGeom prst="rect">
            <a:avLst/>
          </a:prstGeom>
        </p:spPr>
      </p:pic>
      <p:pic>
        <p:nvPicPr>
          <p:cNvPr id="23" name="Picture 22" descr="A cartoon of a child&#10;&#10;Description automatically generated">
            <a:extLst>
              <a:ext uri="{FF2B5EF4-FFF2-40B4-BE49-F238E27FC236}">
                <a16:creationId xmlns:a16="http://schemas.microsoft.com/office/drawing/2014/main" id="{AF0FE183-276B-0F9A-CB0D-D7AC2C6EC6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36415" y="4421820"/>
            <a:ext cx="1687448" cy="1687448"/>
          </a:xfrm>
          <a:prstGeom prst="rect">
            <a:avLst/>
          </a:prstGeom>
        </p:spPr>
      </p:pic>
      <p:sp>
        <p:nvSpPr>
          <p:cNvPr id="4" name="TextBox 3">
            <a:extLst>
              <a:ext uri="{FF2B5EF4-FFF2-40B4-BE49-F238E27FC236}">
                <a16:creationId xmlns:a16="http://schemas.microsoft.com/office/drawing/2014/main" id="{C185D9E8-B785-CD79-F735-D5A71289CA20}"/>
              </a:ext>
            </a:extLst>
          </p:cNvPr>
          <p:cNvSpPr txBox="1"/>
          <p:nvPr/>
        </p:nvSpPr>
        <p:spPr>
          <a:xfrm>
            <a:off x="1442885" y="-9445"/>
            <a:ext cx="11806334" cy="369332"/>
          </a:xfrm>
          <a:prstGeom prst="rect">
            <a:avLst/>
          </a:prstGeom>
          <a:noFill/>
        </p:spPr>
        <p:txBody>
          <a:bodyPr wrap="square" rtlCol="0">
            <a:spAutoFit/>
          </a:bodyPr>
          <a:lstStyle/>
          <a:p>
            <a:r>
              <a:rPr lang="en-US" dirty="0">
                <a:latin typeface="Californian FB" panose="0207040306080B030204" pitchFamily="18" charset="0"/>
              </a:rPr>
              <a:t>Home  		Parents page		Lucas’ Page 		Octavia’s page</a:t>
            </a:r>
          </a:p>
        </p:txBody>
      </p:sp>
      <p:pic>
        <p:nvPicPr>
          <p:cNvPr id="10" name="Picture 9" descr="A person and person posing for a picture with a baby and a child&#10;&#10;Description automatically generated">
            <a:extLst>
              <a:ext uri="{FF2B5EF4-FFF2-40B4-BE49-F238E27FC236}">
                <a16:creationId xmlns:a16="http://schemas.microsoft.com/office/drawing/2014/main" id="{93DA4153-EF51-6221-6B08-E835B53049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5082" y="1361399"/>
            <a:ext cx="2813316" cy="2903011"/>
          </a:xfrm>
          <a:prstGeom prst="rect">
            <a:avLst/>
          </a:prstGeom>
        </p:spPr>
      </p:pic>
    </p:spTree>
    <p:extLst>
      <p:ext uri="{BB962C8B-B14F-4D97-AF65-F5344CB8AC3E}">
        <p14:creationId xmlns:p14="http://schemas.microsoft.com/office/powerpoint/2010/main" val="974568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6">
                <a:lumMod val="40000"/>
                <a:lumOff val="60000"/>
              </a:schemeClr>
            </a:gs>
            <a:gs pos="83000">
              <a:schemeClr val="accent6">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86F1A8-A5E5-DB05-FC2B-CCB84B8349F5}"/>
              </a:ext>
            </a:extLst>
          </p:cNvPr>
          <p:cNvSpPr txBox="1"/>
          <p:nvPr/>
        </p:nvSpPr>
        <p:spPr>
          <a:xfrm>
            <a:off x="210313" y="283029"/>
            <a:ext cx="11698660" cy="2862322"/>
          </a:xfrm>
          <a:prstGeom prst="rect">
            <a:avLst/>
          </a:prstGeom>
          <a:noFill/>
        </p:spPr>
        <p:txBody>
          <a:bodyPr wrap="square" rtlCol="0">
            <a:spAutoFit/>
          </a:bodyPr>
          <a:lstStyle/>
          <a:p>
            <a:r>
              <a:rPr lang="en-US" dirty="0"/>
              <a:t>Contact Page</a:t>
            </a:r>
          </a:p>
          <a:p>
            <a:r>
              <a:rPr lang="en-US" dirty="0"/>
              <a:t>Questions or Comments Form</a:t>
            </a:r>
          </a:p>
          <a:p>
            <a:r>
              <a:rPr lang="en-US" dirty="0"/>
              <a:t>Enter Your Name:</a:t>
            </a:r>
          </a:p>
          <a:p>
            <a:r>
              <a:rPr lang="en-US" dirty="0"/>
              <a:t>Questions and Comments:</a:t>
            </a:r>
          </a:p>
          <a:p>
            <a:endParaRPr lang="en-US" dirty="0"/>
          </a:p>
          <a:p>
            <a:endParaRPr lang="en-US" dirty="0"/>
          </a:p>
          <a:p>
            <a:endParaRPr lang="en-US" dirty="0"/>
          </a:p>
          <a:p>
            <a:endParaRPr lang="en-US" dirty="0"/>
          </a:p>
          <a:p>
            <a:endParaRPr lang="en-US" dirty="0"/>
          </a:p>
          <a:p>
            <a:r>
              <a:rPr lang="en-US" dirty="0"/>
              <a:t>Submit   Reset.</a:t>
            </a:r>
          </a:p>
        </p:txBody>
      </p:sp>
      <p:sp>
        <p:nvSpPr>
          <p:cNvPr id="5" name="Rectangle: Rounded Corners 4">
            <a:extLst>
              <a:ext uri="{FF2B5EF4-FFF2-40B4-BE49-F238E27FC236}">
                <a16:creationId xmlns:a16="http://schemas.microsoft.com/office/drawing/2014/main" id="{4C18D63B-0E42-6CB8-77F2-9B058A9FC7F7}"/>
              </a:ext>
            </a:extLst>
          </p:cNvPr>
          <p:cNvSpPr/>
          <p:nvPr/>
        </p:nvSpPr>
        <p:spPr>
          <a:xfrm>
            <a:off x="310896" y="1453896"/>
            <a:ext cx="3520440" cy="136245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219B701A-8C50-77FB-F8E7-7A1E29359D9A}"/>
              </a:ext>
            </a:extLst>
          </p:cNvPr>
          <p:cNvSpPr/>
          <p:nvPr/>
        </p:nvSpPr>
        <p:spPr>
          <a:xfrm>
            <a:off x="1993392" y="923544"/>
            <a:ext cx="2203704" cy="20135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1580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4">
                <a:lumMod val="40000"/>
                <a:lumOff val="60000"/>
              </a:schemeClr>
            </a:gs>
            <a:gs pos="83000">
              <a:schemeClr val="accent4"/>
            </a:gs>
            <a:gs pos="100000">
              <a:srgbClr val="FFC000"/>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822587-BA01-DAC6-5F6E-7129888E1FD3}"/>
              </a:ext>
            </a:extLst>
          </p:cNvPr>
          <p:cNvSpPr txBox="1"/>
          <p:nvPr/>
        </p:nvSpPr>
        <p:spPr>
          <a:xfrm>
            <a:off x="-354434" y="378750"/>
            <a:ext cx="5215813" cy="369332"/>
          </a:xfrm>
          <a:prstGeom prst="rect">
            <a:avLst/>
          </a:prstGeom>
          <a:noFill/>
        </p:spPr>
        <p:txBody>
          <a:bodyPr wrap="square" rtlCol="0">
            <a:spAutoFit/>
          </a:bodyPr>
          <a:lstStyle/>
          <a:p>
            <a:pPr algn="ctr"/>
            <a:r>
              <a:rPr lang="en-US" b="1" dirty="0">
                <a:latin typeface="Cavolini" panose="03000502040302020204" pitchFamily="66" charset="0"/>
                <a:cs typeface="Cavolini" panose="03000502040302020204" pitchFamily="66" charset="0"/>
              </a:rPr>
              <a:t>About the parents </a:t>
            </a:r>
          </a:p>
        </p:txBody>
      </p:sp>
      <p:pic>
        <p:nvPicPr>
          <p:cNvPr id="7" name="Picture 6" descr="A person and person taking a selfie&#10;&#10;Description automatically generated">
            <a:extLst>
              <a:ext uri="{FF2B5EF4-FFF2-40B4-BE49-F238E27FC236}">
                <a16:creationId xmlns:a16="http://schemas.microsoft.com/office/drawing/2014/main" id="{0C7E689E-5092-4679-18EB-188951A15C52}"/>
              </a:ext>
            </a:extLst>
          </p:cNvPr>
          <p:cNvPicPr>
            <a:picLocks noChangeAspect="1"/>
          </p:cNvPicPr>
          <p:nvPr/>
        </p:nvPicPr>
        <p:blipFill rotWithShape="1">
          <a:blip r:embed="rId2">
            <a:extLst>
              <a:ext uri="{28A0092B-C50C-407E-A947-70E740481C1C}">
                <a14:useLocalDpi xmlns:a14="http://schemas.microsoft.com/office/drawing/2010/main" val="0"/>
              </a:ext>
            </a:extLst>
          </a:blip>
          <a:srcRect t="10204" b="11069"/>
          <a:stretch/>
        </p:blipFill>
        <p:spPr>
          <a:xfrm>
            <a:off x="5079246" y="139959"/>
            <a:ext cx="1685925" cy="294951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descr="A person and person taking a selfie&#10;&#10;Description automatically generated">
            <a:extLst>
              <a:ext uri="{FF2B5EF4-FFF2-40B4-BE49-F238E27FC236}">
                <a16:creationId xmlns:a16="http://schemas.microsoft.com/office/drawing/2014/main" id="{0F8A15E5-A348-6B88-1AD8-F10A2CE20922}"/>
              </a:ext>
            </a:extLst>
          </p:cNvPr>
          <p:cNvPicPr>
            <a:picLocks noChangeAspect="1"/>
          </p:cNvPicPr>
          <p:nvPr/>
        </p:nvPicPr>
        <p:blipFill rotWithShape="1">
          <a:blip r:embed="rId3">
            <a:extLst>
              <a:ext uri="{28A0092B-C50C-407E-A947-70E740481C1C}">
                <a14:useLocalDpi xmlns:a14="http://schemas.microsoft.com/office/drawing/2010/main" val="0"/>
              </a:ext>
            </a:extLst>
          </a:blip>
          <a:srcRect t="17823" b="20272"/>
          <a:stretch/>
        </p:blipFill>
        <p:spPr>
          <a:xfrm>
            <a:off x="7228423" y="395109"/>
            <a:ext cx="1900454" cy="2614382"/>
          </a:xfrm>
          <a:prstGeom prst="rect">
            <a:avLst/>
          </a:prstGeom>
          <a:ln w="228600" cap="sq" cmpd="thickThin">
            <a:solidFill>
              <a:srgbClr val="000000"/>
            </a:solidFill>
            <a:prstDash val="solid"/>
            <a:miter lim="800000"/>
          </a:ln>
          <a:effectLst>
            <a:innerShdw blurRad="76200">
              <a:srgbClr val="000000"/>
            </a:innerShdw>
          </a:effectLst>
        </p:spPr>
      </p:pic>
      <p:pic>
        <p:nvPicPr>
          <p:cNvPr id="11" name="Picture 10" descr="A person and person taking a selfie&#10;&#10;Description automatically generated">
            <a:extLst>
              <a:ext uri="{FF2B5EF4-FFF2-40B4-BE49-F238E27FC236}">
                <a16:creationId xmlns:a16="http://schemas.microsoft.com/office/drawing/2014/main" id="{3CDE6B6A-3F6F-203B-2031-A419EE58A2A1}"/>
              </a:ext>
            </a:extLst>
          </p:cNvPr>
          <p:cNvPicPr>
            <a:picLocks noChangeAspect="1"/>
          </p:cNvPicPr>
          <p:nvPr/>
        </p:nvPicPr>
        <p:blipFill rotWithShape="1">
          <a:blip r:embed="rId4">
            <a:extLst>
              <a:ext uri="{28A0092B-C50C-407E-A947-70E740481C1C}">
                <a14:useLocalDpi xmlns:a14="http://schemas.microsoft.com/office/drawing/2010/main" val="0"/>
              </a:ext>
            </a:extLst>
          </a:blip>
          <a:srcRect t="18231" b="21088"/>
          <a:stretch/>
        </p:blipFill>
        <p:spPr>
          <a:xfrm>
            <a:off x="9590944" y="139959"/>
            <a:ext cx="2377427" cy="3205843"/>
          </a:xfrm>
          <a:prstGeom prst="rect">
            <a:avLst/>
          </a:prstGeom>
          <a:ln>
            <a:noFill/>
          </a:ln>
          <a:effectLst>
            <a:softEdge rad="112500"/>
          </a:effectLst>
        </p:spPr>
      </p:pic>
      <p:sp>
        <p:nvSpPr>
          <p:cNvPr id="15" name="TextBox 14">
            <a:extLst>
              <a:ext uri="{FF2B5EF4-FFF2-40B4-BE49-F238E27FC236}">
                <a16:creationId xmlns:a16="http://schemas.microsoft.com/office/drawing/2014/main" id="{E3676AFA-9259-9999-45D8-DB42F161D3D5}"/>
              </a:ext>
            </a:extLst>
          </p:cNvPr>
          <p:cNvSpPr txBox="1"/>
          <p:nvPr/>
        </p:nvSpPr>
        <p:spPr>
          <a:xfrm>
            <a:off x="223629" y="1228725"/>
            <a:ext cx="4786521" cy="1754326"/>
          </a:xfrm>
          <a:prstGeom prst="rect">
            <a:avLst/>
          </a:prstGeom>
          <a:noFill/>
        </p:spPr>
        <p:txBody>
          <a:bodyPr wrap="square" rtlCol="0">
            <a:spAutoFit/>
          </a:bodyPr>
          <a:lstStyle/>
          <a:p>
            <a:r>
              <a:rPr lang="en-US" dirty="0">
                <a:latin typeface="Cavolini" panose="03000502040302020204" pitchFamily="66" charset="0"/>
                <a:cs typeface="Cavolini" panose="03000502040302020204" pitchFamily="66" charset="0"/>
              </a:rPr>
              <a:t>Morgan and Adrian met almost 10 years ago. We were together for two years before introducing our wonderful son Lucas into the world and nine years before introducing our daughter. </a:t>
            </a:r>
          </a:p>
        </p:txBody>
      </p:sp>
      <p:pic>
        <p:nvPicPr>
          <p:cNvPr id="5" name="Picture 4" descr="A person and person taking a selfie&#10;&#10;Description automatically generated">
            <a:extLst>
              <a:ext uri="{FF2B5EF4-FFF2-40B4-BE49-F238E27FC236}">
                <a16:creationId xmlns:a16="http://schemas.microsoft.com/office/drawing/2014/main" id="{C484DA9B-BED5-1EEC-D932-D8BD390890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629" y="2982715"/>
            <a:ext cx="1926027" cy="3735326"/>
          </a:xfrm>
          <a:prstGeom prst="rect">
            <a:avLst/>
          </a:prstGeom>
        </p:spPr>
      </p:pic>
      <p:pic>
        <p:nvPicPr>
          <p:cNvPr id="8" name="Picture 7" descr="A person and person taking a selfie&#10;&#10;Description automatically generated">
            <a:extLst>
              <a:ext uri="{FF2B5EF4-FFF2-40B4-BE49-F238E27FC236}">
                <a16:creationId xmlns:a16="http://schemas.microsoft.com/office/drawing/2014/main" id="{33EC8E08-BDB7-D199-E45D-EBF76C6856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3317888" y="3406498"/>
            <a:ext cx="2157985" cy="4185183"/>
          </a:xfrm>
          <a:prstGeom prst="rect">
            <a:avLst/>
          </a:prstGeom>
        </p:spPr>
      </p:pic>
      <p:sp>
        <p:nvSpPr>
          <p:cNvPr id="10" name="TextBox 9">
            <a:extLst>
              <a:ext uri="{FF2B5EF4-FFF2-40B4-BE49-F238E27FC236}">
                <a16:creationId xmlns:a16="http://schemas.microsoft.com/office/drawing/2014/main" id="{DA5C252A-9889-A46B-58CF-A14AAD6079AF}"/>
              </a:ext>
            </a:extLst>
          </p:cNvPr>
          <p:cNvSpPr txBox="1"/>
          <p:nvPr/>
        </p:nvSpPr>
        <p:spPr>
          <a:xfrm>
            <a:off x="6765171" y="4850378"/>
            <a:ext cx="5085453" cy="1477328"/>
          </a:xfrm>
          <a:prstGeom prst="rect">
            <a:avLst/>
          </a:prstGeom>
          <a:noFill/>
        </p:spPr>
        <p:txBody>
          <a:bodyPr wrap="square" rtlCol="0">
            <a:spAutoFit/>
          </a:bodyPr>
          <a:lstStyle/>
          <a:p>
            <a:r>
              <a:rPr lang="en-US" dirty="0">
                <a:latin typeface="Cavolini" panose="03000502040302020204" pitchFamily="66" charset="0"/>
                <a:cs typeface="Cavolini" panose="03000502040302020204" pitchFamily="66" charset="0"/>
              </a:rPr>
              <a:t>With all of our memories together. The memories we love the most is having our two amazing children. They both have been the best thing that has ever happened to us. </a:t>
            </a:r>
          </a:p>
        </p:txBody>
      </p:sp>
    </p:spTree>
    <p:extLst>
      <p:ext uri="{BB962C8B-B14F-4D97-AF65-F5344CB8AC3E}">
        <p14:creationId xmlns:p14="http://schemas.microsoft.com/office/powerpoint/2010/main" val="2190449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0000"/>
                <a:lumOff val="60000"/>
              </a:schemeClr>
            </a:gs>
            <a:gs pos="83000">
              <a:schemeClr val="accent1">
                <a:lumMod val="60000"/>
                <a:lumOff val="40000"/>
              </a:schemeClr>
            </a:gs>
            <a:gs pos="100000">
              <a:schemeClr val="accent1">
                <a:lumMod val="50000"/>
              </a:schemeClr>
            </a:gs>
          </a:gsLst>
          <a:lin ang="5400000" scaled="1"/>
        </a:gradFill>
        <a:effectLst/>
      </p:bgPr>
    </p:bg>
    <p:spTree>
      <p:nvGrpSpPr>
        <p:cNvPr id="1" name=""/>
        <p:cNvGrpSpPr/>
        <p:nvPr/>
      </p:nvGrpSpPr>
      <p:grpSpPr>
        <a:xfrm>
          <a:off x="0" y="0"/>
          <a:ext cx="0" cy="0"/>
          <a:chOff x="0" y="0"/>
          <a:chExt cx="0" cy="0"/>
        </a:xfrm>
      </p:grpSpPr>
      <p:sp>
        <p:nvSpPr>
          <p:cNvPr id="3" name="Speech Bubble: Rectangle with Corners Rounded 2">
            <a:extLst>
              <a:ext uri="{FF2B5EF4-FFF2-40B4-BE49-F238E27FC236}">
                <a16:creationId xmlns:a16="http://schemas.microsoft.com/office/drawing/2014/main" id="{2022EEB4-21B3-5BD5-3787-D528041AFBD9}"/>
              </a:ext>
            </a:extLst>
          </p:cNvPr>
          <p:cNvSpPr/>
          <p:nvPr/>
        </p:nvSpPr>
        <p:spPr>
          <a:xfrm>
            <a:off x="190500" y="171450"/>
            <a:ext cx="4210050" cy="1771650"/>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5C93AA1-D6C8-FE9C-9684-E1CA5650AC74}"/>
              </a:ext>
            </a:extLst>
          </p:cNvPr>
          <p:cNvSpPr txBox="1"/>
          <p:nvPr/>
        </p:nvSpPr>
        <p:spPr>
          <a:xfrm>
            <a:off x="419100" y="504825"/>
            <a:ext cx="3390900" cy="707886"/>
          </a:xfrm>
          <a:prstGeom prst="rect">
            <a:avLst/>
          </a:prstGeom>
          <a:noFill/>
        </p:spPr>
        <p:txBody>
          <a:bodyPr wrap="square" rtlCol="0">
            <a:spAutoFit/>
          </a:bodyPr>
          <a:lstStyle/>
          <a:p>
            <a:pPr algn="ctr"/>
            <a:r>
              <a:rPr lang="en-US" sz="4000" dirty="0">
                <a:latin typeface="Comic Sans MS" panose="030F0702030302020204" pitchFamily="66" charset="0"/>
              </a:rPr>
              <a:t>Lucas’ Page</a:t>
            </a:r>
          </a:p>
        </p:txBody>
      </p:sp>
      <p:pic>
        <p:nvPicPr>
          <p:cNvPr id="38" name="Picture 37" descr="A group of people in garment&#10;&#10;Description automatically generated">
            <a:extLst>
              <a:ext uri="{FF2B5EF4-FFF2-40B4-BE49-F238E27FC236}">
                <a16:creationId xmlns:a16="http://schemas.microsoft.com/office/drawing/2014/main" id="{F9489E7F-627C-2D04-074A-9269220205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133144" y="370430"/>
            <a:ext cx="2151393" cy="1613545"/>
          </a:xfrm>
          <a:prstGeom prst="rect">
            <a:avLst/>
          </a:prstGeom>
        </p:spPr>
      </p:pic>
      <p:pic>
        <p:nvPicPr>
          <p:cNvPr id="40" name="Picture 39" descr="A child smiling at the camera&#10;&#10;Description automatically generated">
            <a:extLst>
              <a:ext uri="{FF2B5EF4-FFF2-40B4-BE49-F238E27FC236}">
                <a16:creationId xmlns:a16="http://schemas.microsoft.com/office/drawing/2014/main" id="{CDFC43FD-E1F4-C0D6-CF65-612D64353F5F}"/>
              </a:ext>
            </a:extLst>
          </p:cNvPr>
          <p:cNvPicPr>
            <a:picLocks noChangeAspect="1"/>
          </p:cNvPicPr>
          <p:nvPr/>
        </p:nvPicPr>
        <p:blipFill rotWithShape="1">
          <a:blip r:embed="rId3">
            <a:extLst>
              <a:ext uri="{28A0092B-C50C-407E-A947-70E740481C1C}">
                <a14:useLocalDpi xmlns:a14="http://schemas.microsoft.com/office/drawing/2010/main" val="0"/>
              </a:ext>
            </a:extLst>
          </a:blip>
          <a:srcRect t="37390" b="5197"/>
          <a:stretch/>
        </p:blipFill>
        <p:spPr>
          <a:xfrm>
            <a:off x="8244764" y="136708"/>
            <a:ext cx="1613545" cy="1894207"/>
          </a:xfrm>
          <a:prstGeom prst="rect">
            <a:avLst/>
          </a:prstGeom>
        </p:spPr>
      </p:pic>
      <p:pic>
        <p:nvPicPr>
          <p:cNvPr id="42" name="Picture 41" descr="A person sitting on a couch holding a baby&#10;&#10;Description automatically generated">
            <a:extLst>
              <a:ext uri="{FF2B5EF4-FFF2-40B4-BE49-F238E27FC236}">
                <a16:creationId xmlns:a16="http://schemas.microsoft.com/office/drawing/2014/main" id="{0C7B2531-8D6E-B02F-1F62-5F9F3144C3C3}"/>
              </a:ext>
            </a:extLst>
          </p:cNvPr>
          <p:cNvPicPr>
            <a:picLocks noChangeAspect="1"/>
          </p:cNvPicPr>
          <p:nvPr/>
        </p:nvPicPr>
        <p:blipFill rotWithShape="1">
          <a:blip r:embed="rId4">
            <a:extLst>
              <a:ext uri="{28A0092B-C50C-407E-A947-70E740481C1C}">
                <a14:useLocalDpi xmlns:a14="http://schemas.microsoft.com/office/drawing/2010/main" val="0"/>
              </a:ext>
            </a:extLst>
          </a:blip>
          <a:srcRect t="21301" b="11707"/>
          <a:stretch/>
        </p:blipFill>
        <p:spPr>
          <a:xfrm>
            <a:off x="10083743" y="171450"/>
            <a:ext cx="1917757" cy="2854980"/>
          </a:xfrm>
          <a:prstGeom prst="rect">
            <a:avLst/>
          </a:prstGeom>
        </p:spPr>
      </p:pic>
      <p:pic>
        <p:nvPicPr>
          <p:cNvPr id="44" name="Picture 43" descr="A child standing in front of a building&#10;&#10;Description automatically generated">
            <a:extLst>
              <a:ext uri="{FF2B5EF4-FFF2-40B4-BE49-F238E27FC236}">
                <a16:creationId xmlns:a16="http://schemas.microsoft.com/office/drawing/2014/main" id="{75C0D08D-A3CD-7873-48DF-CE7416023CA4}"/>
              </a:ext>
            </a:extLst>
          </p:cNvPr>
          <p:cNvPicPr>
            <a:picLocks noChangeAspect="1"/>
          </p:cNvPicPr>
          <p:nvPr/>
        </p:nvPicPr>
        <p:blipFill rotWithShape="1">
          <a:blip r:embed="rId5">
            <a:extLst>
              <a:ext uri="{28A0092B-C50C-407E-A947-70E740481C1C}">
                <a14:useLocalDpi xmlns:a14="http://schemas.microsoft.com/office/drawing/2010/main" val="0"/>
              </a:ext>
            </a:extLst>
          </a:blip>
          <a:srcRect l="-102718" t="-13725" r="-14981" b="-103974"/>
          <a:stretch/>
        </p:blipFill>
        <p:spPr>
          <a:xfrm>
            <a:off x="7938593" y="3231367"/>
            <a:ext cx="4440334" cy="6858000"/>
          </a:xfrm>
          <a:prstGeom prst="rect">
            <a:avLst/>
          </a:prstGeom>
        </p:spPr>
      </p:pic>
      <p:pic>
        <p:nvPicPr>
          <p:cNvPr id="46" name="Picture 45" descr="A person holding a baby&#10;&#10;Description automatically generated">
            <a:extLst>
              <a:ext uri="{FF2B5EF4-FFF2-40B4-BE49-F238E27FC236}">
                <a16:creationId xmlns:a16="http://schemas.microsoft.com/office/drawing/2014/main" id="{0BDC69EA-E0BD-7336-6A19-8CF5CCEDFDCA}"/>
              </a:ext>
            </a:extLst>
          </p:cNvPr>
          <p:cNvPicPr>
            <a:picLocks noChangeAspect="1"/>
          </p:cNvPicPr>
          <p:nvPr/>
        </p:nvPicPr>
        <p:blipFill rotWithShape="1">
          <a:blip r:embed="rId6">
            <a:extLst>
              <a:ext uri="{28A0092B-C50C-407E-A947-70E740481C1C}">
                <a14:useLocalDpi xmlns:a14="http://schemas.microsoft.com/office/drawing/2010/main" val="0"/>
              </a:ext>
            </a:extLst>
          </a:blip>
          <a:srcRect t="14796" b="15447"/>
          <a:stretch/>
        </p:blipFill>
        <p:spPr>
          <a:xfrm>
            <a:off x="6978005" y="4677049"/>
            <a:ext cx="1352418" cy="2096431"/>
          </a:xfrm>
          <a:prstGeom prst="rect">
            <a:avLst/>
          </a:prstGeom>
        </p:spPr>
      </p:pic>
      <p:pic>
        <p:nvPicPr>
          <p:cNvPr id="48" name="Picture 47" descr="A baby sitting on a pile of pumpkins&#10;&#10;Description automatically generated">
            <a:extLst>
              <a:ext uri="{FF2B5EF4-FFF2-40B4-BE49-F238E27FC236}">
                <a16:creationId xmlns:a16="http://schemas.microsoft.com/office/drawing/2014/main" id="{1D6DF985-630F-162E-EEED-97C99D439EF7}"/>
              </a:ext>
            </a:extLst>
          </p:cNvPr>
          <p:cNvPicPr>
            <a:picLocks noChangeAspect="1"/>
          </p:cNvPicPr>
          <p:nvPr/>
        </p:nvPicPr>
        <p:blipFill rotWithShape="1">
          <a:blip r:embed="rId7">
            <a:extLst>
              <a:ext uri="{28A0092B-C50C-407E-A947-70E740481C1C}">
                <a14:useLocalDpi xmlns:a14="http://schemas.microsoft.com/office/drawing/2010/main" val="0"/>
              </a:ext>
            </a:extLst>
          </a:blip>
          <a:srcRect t="33333" b="35816"/>
          <a:stretch/>
        </p:blipFill>
        <p:spPr>
          <a:xfrm>
            <a:off x="6787373" y="2429841"/>
            <a:ext cx="3086100" cy="2115708"/>
          </a:xfrm>
          <a:prstGeom prst="rect">
            <a:avLst/>
          </a:prstGeom>
        </p:spPr>
      </p:pic>
      <p:pic>
        <p:nvPicPr>
          <p:cNvPr id="52" name="Picture 51" descr="A person and person sitting on stairs with a baby&#10;&#10;Description automatically generated">
            <a:extLst>
              <a:ext uri="{FF2B5EF4-FFF2-40B4-BE49-F238E27FC236}">
                <a16:creationId xmlns:a16="http://schemas.microsoft.com/office/drawing/2014/main" id="{CDF33C5F-FAD4-9DEA-8A3F-5618DF782AC2}"/>
              </a:ext>
            </a:extLst>
          </p:cNvPr>
          <p:cNvPicPr>
            <a:picLocks noChangeAspect="1"/>
          </p:cNvPicPr>
          <p:nvPr/>
        </p:nvPicPr>
        <p:blipFill rotWithShape="1">
          <a:blip r:embed="rId8">
            <a:extLst>
              <a:ext uri="{28A0092B-C50C-407E-A947-70E740481C1C}">
                <a14:useLocalDpi xmlns:a14="http://schemas.microsoft.com/office/drawing/2010/main" val="0"/>
              </a:ext>
            </a:extLst>
          </a:blip>
          <a:srcRect t="33333" b="36423"/>
          <a:stretch/>
        </p:blipFill>
        <p:spPr>
          <a:xfrm>
            <a:off x="34517" y="4519635"/>
            <a:ext cx="3086100" cy="2074129"/>
          </a:xfrm>
          <a:prstGeom prst="rect">
            <a:avLst/>
          </a:prstGeom>
        </p:spPr>
      </p:pic>
      <p:pic>
        <p:nvPicPr>
          <p:cNvPr id="54" name="Picture 53" descr="A baby in a basket with balloons&#10;&#10;Description automatically generated">
            <a:extLst>
              <a:ext uri="{FF2B5EF4-FFF2-40B4-BE49-F238E27FC236}">
                <a16:creationId xmlns:a16="http://schemas.microsoft.com/office/drawing/2014/main" id="{8AAEFC0D-034F-8A0F-B537-B89BD1006E82}"/>
              </a:ext>
            </a:extLst>
          </p:cNvPr>
          <p:cNvPicPr>
            <a:picLocks noChangeAspect="1"/>
          </p:cNvPicPr>
          <p:nvPr/>
        </p:nvPicPr>
        <p:blipFill rotWithShape="1">
          <a:blip r:embed="rId9">
            <a:extLst>
              <a:ext uri="{28A0092B-C50C-407E-A947-70E740481C1C}">
                <a14:useLocalDpi xmlns:a14="http://schemas.microsoft.com/office/drawing/2010/main" val="0"/>
              </a:ext>
            </a:extLst>
          </a:blip>
          <a:srcRect t="15570" b="17561"/>
          <a:stretch/>
        </p:blipFill>
        <p:spPr>
          <a:xfrm>
            <a:off x="8519531" y="4648017"/>
            <a:ext cx="1449869" cy="2154496"/>
          </a:xfrm>
          <a:prstGeom prst="rect">
            <a:avLst/>
          </a:prstGeom>
        </p:spPr>
      </p:pic>
      <p:pic>
        <p:nvPicPr>
          <p:cNvPr id="56" name="Picture 55" descr="A baby lying on a blanket with comic books&#10;&#10;Description automatically generated">
            <a:extLst>
              <a:ext uri="{FF2B5EF4-FFF2-40B4-BE49-F238E27FC236}">
                <a16:creationId xmlns:a16="http://schemas.microsoft.com/office/drawing/2014/main" id="{7714F42E-F584-D69D-D261-FAD429D10C1E}"/>
              </a:ext>
            </a:extLst>
          </p:cNvPr>
          <p:cNvPicPr>
            <a:picLocks noChangeAspect="1"/>
          </p:cNvPicPr>
          <p:nvPr/>
        </p:nvPicPr>
        <p:blipFill rotWithShape="1">
          <a:blip r:embed="rId10">
            <a:extLst>
              <a:ext uri="{28A0092B-C50C-407E-A947-70E740481C1C}">
                <a14:useLocalDpi xmlns:a14="http://schemas.microsoft.com/office/drawing/2010/main" val="0"/>
              </a:ext>
            </a:extLst>
          </a:blip>
          <a:srcRect t="15772" b="17560"/>
          <a:stretch/>
        </p:blipFill>
        <p:spPr>
          <a:xfrm>
            <a:off x="4701469" y="4636966"/>
            <a:ext cx="2085904" cy="2256964"/>
          </a:xfrm>
          <a:prstGeom prst="rect">
            <a:avLst/>
          </a:prstGeom>
        </p:spPr>
      </p:pic>
      <p:pic>
        <p:nvPicPr>
          <p:cNvPr id="58" name="Picture 57" descr="A person kissing a pregnant person's belly&#10;&#10;Description automatically generated">
            <a:extLst>
              <a:ext uri="{FF2B5EF4-FFF2-40B4-BE49-F238E27FC236}">
                <a16:creationId xmlns:a16="http://schemas.microsoft.com/office/drawing/2014/main" id="{A61E5ED6-7DE8-1517-3838-C4095FA28AED}"/>
              </a:ext>
            </a:extLst>
          </p:cNvPr>
          <p:cNvPicPr>
            <a:picLocks noChangeAspect="1"/>
          </p:cNvPicPr>
          <p:nvPr/>
        </p:nvPicPr>
        <p:blipFill rotWithShape="1">
          <a:blip r:embed="rId11">
            <a:extLst>
              <a:ext uri="{28A0092B-C50C-407E-A947-70E740481C1C}">
                <a14:useLocalDpi xmlns:a14="http://schemas.microsoft.com/office/drawing/2010/main" val="0"/>
              </a:ext>
            </a:extLst>
          </a:blip>
          <a:srcRect t="32195" b="37236"/>
          <a:stretch/>
        </p:blipFill>
        <p:spPr>
          <a:xfrm>
            <a:off x="0" y="2183152"/>
            <a:ext cx="3086100" cy="2096431"/>
          </a:xfrm>
          <a:prstGeom prst="rect">
            <a:avLst/>
          </a:prstGeom>
        </p:spPr>
      </p:pic>
      <p:sp>
        <p:nvSpPr>
          <p:cNvPr id="59" name="TextBox 58">
            <a:extLst>
              <a:ext uri="{FF2B5EF4-FFF2-40B4-BE49-F238E27FC236}">
                <a16:creationId xmlns:a16="http://schemas.microsoft.com/office/drawing/2014/main" id="{04A2566D-6AC8-EFFB-A365-681C79F6134D}"/>
              </a:ext>
            </a:extLst>
          </p:cNvPr>
          <p:cNvSpPr txBox="1"/>
          <p:nvPr/>
        </p:nvSpPr>
        <p:spPr>
          <a:xfrm>
            <a:off x="3228448" y="2019779"/>
            <a:ext cx="3290978" cy="2585323"/>
          </a:xfrm>
          <a:prstGeom prst="rect">
            <a:avLst/>
          </a:prstGeom>
          <a:noFill/>
        </p:spPr>
        <p:txBody>
          <a:bodyPr wrap="square" rtlCol="0">
            <a:spAutoFit/>
          </a:bodyPr>
          <a:lstStyle/>
          <a:p>
            <a:r>
              <a:rPr lang="en-US" dirty="0">
                <a:latin typeface="Comic Sans MS" panose="030F0702030302020204" pitchFamily="66" charset="0"/>
              </a:rPr>
              <a:t>Lucas was born on December 11</a:t>
            </a:r>
            <a:r>
              <a:rPr lang="en-US" baseline="30000" dirty="0">
                <a:latin typeface="Comic Sans MS" panose="030F0702030302020204" pitchFamily="66" charset="0"/>
              </a:rPr>
              <a:t>th</a:t>
            </a:r>
            <a:r>
              <a:rPr lang="en-US" dirty="0">
                <a:latin typeface="Comic Sans MS" panose="030F0702030302020204" pitchFamily="66" charset="0"/>
              </a:rPr>
              <a:t>. He brought so much joy in our life. He is now almost 8 years-old and has visited Germany, Rome, and Paris. Talk about spoiled. Lucas was the only one of the grandchild to meet his great </a:t>
            </a:r>
            <a:r>
              <a:rPr lang="en-US" dirty="0" err="1">
                <a:latin typeface="Comic Sans MS" panose="030F0702030302020204" pitchFamily="66" charset="0"/>
              </a:rPr>
              <a:t>great</a:t>
            </a:r>
            <a:r>
              <a:rPr lang="en-US" dirty="0">
                <a:latin typeface="Comic Sans MS" panose="030F0702030302020204" pitchFamily="66" charset="0"/>
              </a:rPr>
              <a:t> grandmother.</a:t>
            </a:r>
          </a:p>
        </p:txBody>
      </p:sp>
    </p:spTree>
    <p:extLst>
      <p:ext uri="{BB962C8B-B14F-4D97-AF65-F5344CB8AC3E}">
        <p14:creationId xmlns:p14="http://schemas.microsoft.com/office/powerpoint/2010/main" val="35814186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rgbClr val="D1AEEE"/>
            </a:gs>
            <a:gs pos="83000">
              <a:srgbClr val="C01DF3"/>
            </a:gs>
            <a:gs pos="100000">
              <a:srgbClr val="7030A0"/>
            </a:gs>
          </a:gsLst>
          <a:lin ang="5400000" scaled="1"/>
        </a:gradFill>
        <a:effectLst/>
      </p:bgPr>
    </p:bg>
    <p:spTree>
      <p:nvGrpSpPr>
        <p:cNvPr id="1" name=""/>
        <p:cNvGrpSpPr/>
        <p:nvPr/>
      </p:nvGrpSpPr>
      <p:grpSpPr>
        <a:xfrm>
          <a:off x="0" y="0"/>
          <a:ext cx="0" cy="0"/>
          <a:chOff x="0" y="0"/>
          <a:chExt cx="0" cy="0"/>
        </a:xfrm>
      </p:grpSpPr>
      <p:sp>
        <p:nvSpPr>
          <p:cNvPr id="2" name="Cloud 1">
            <a:extLst>
              <a:ext uri="{FF2B5EF4-FFF2-40B4-BE49-F238E27FC236}">
                <a16:creationId xmlns:a16="http://schemas.microsoft.com/office/drawing/2014/main" id="{83BFDA2B-0066-CCCA-EDC5-62175937ABFD}"/>
              </a:ext>
            </a:extLst>
          </p:cNvPr>
          <p:cNvSpPr/>
          <p:nvPr/>
        </p:nvSpPr>
        <p:spPr>
          <a:xfrm>
            <a:off x="247650" y="238125"/>
            <a:ext cx="3343275" cy="1914525"/>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ADC84E85-5449-BD3A-215B-847F5A593692}"/>
              </a:ext>
            </a:extLst>
          </p:cNvPr>
          <p:cNvSpPr txBox="1"/>
          <p:nvPr/>
        </p:nvSpPr>
        <p:spPr>
          <a:xfrm>
            <a:off x="561975" y="619125"/>
            <a:ext cx="2371725" cy="954107"/>
          </a:xfrm>
          <a:prstGeom prst="rect">
            <a:avLst/>
          </a:prstGeom>
          <a:noFill/>
        </p:spPr>
        <p:txBody>
          <a:bodyPr wrap="square" rtlCol="0">
            <a:spAutoFit/>
          </a:bodyPr>
          <a:lstStyle/>
          <a:p>
            <a:pPr algn="ctr"/>
            <a:r>
              <a:rPr lang="en-US" sz="2800" dirty="0">
                <a:latin typeface="Comic Sans MS" panose="030F0702030302020204" pitchFamily="66" charset="0"/>
              </a:rPr>
              <a:t>Octavia’s Page</a:t>
            </a:r>
          </a:p>
        </p:txBody>
      </p:sp>
      <p:pic>
        <p:nvPicPr>
          <p:cNvPr id="5" name="Picture 4" descr="A baby wearing a flower crown&#10;&#10;Description automatically generated">
            <a:extLst>
              <a:ext uri="{FF2B5EF4-FFF2-40B4-BE49-F238E27FC236}">
                <a16:creationId xmlns:a16="http://schemas.microsoft.com/office/drawing/2014/main" id="{A8B9FA3A-1C47-BDBC-F7D0-6FA6A8D725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9554504" y="414326"/>
            <a:ext cx="2773864" cy="2080398"/>
          </a:xfrm>
          <a:prstGeom prst="rect">
            <a:avLst/>
          </a:prstGeom>
        </p:spPr>
      </p:pic>
      <p:pic>
        <p:nvPicPr>
          <p:cNvPr id="7" name="Picture 6" descr="A person in a hospital gown holding a baby&#10;&#10;Description automatically generated">
            <a:extLst>
              <a:ext uri="{FF2B5EF4-FFF2-40B4-BE49-F238E27FC236}">
                <a16:creationId xmlns:a16="http://schemas.microsoft.com/office/drawing/2014/main" id="{440890B5-2ED2-F151-F673-191A128D03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072" y="4049486"/>
            <a:ext cx="2058850" cy="2745134"/>
          </a:xfrm>
          <a:prstGeom prst="rect">
            <a:avLst/>
          </a:prstGeom>
        </p:spPr>
      </p:pic>
      <p:pic>
        <p:nvPicPr>
          <p:cNvPr id="9" name="Picture 8" descr="A baby lying on a blanket surrounded by flowers&#10;&#10;Description automatically generated">
            <a:extLst>
              <a:ext uri="{FF2B5EF4-FFF2-40B4-BE49-F238E27FC236}">
                <a16:creationId xmlns:a16="http://schemas.microsoft.com/office/drawing/2014/main" id="{7D032074-3A70-4216-5D53-FA7A3B010E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2294" y="2911849"/>
            <a:ext cx="2925366" cy="3900488"/>
          </a:xfrm>
          <a:prstGeom prst="rect">
            <a:avLst/>
          </a:prstGeom>
        </p:spPr>
      </p:pic>
      <p:pic>
        <p:nvPicPr>
          <p:cNvPr id="11" name="Picture 10" descr="A baby lying on a blanket&#10;&#10;Description automatically generated">
            <a:extLst>
              <a:ext uri="{FF2B5EF4-FFF2-40B4-BE49-F238E27FC236}">
                <a16:creationId xmlns:a16="http://schemas.microsoft.com/office/drawing/2014/main" id="{9A61D29B-DDFD-985E-BDFD-AA4389B0FD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59758" y="3025101"/>
            <a:ext cx="1674833" cy="3724275"/>
          </a:xfrm>
          <a:prstGeom prst="rect">
            <a:avLst/>
          </a:prstGeom>
        </p:spPr>
      </p:pic>
      <p:pic>
        <p:nvPicPr>
          <p:cNvPr id="13" name="Picture 12" descr="A group of people standing next to a body of water&#10;&#10;Description automatically generated">
            <a:extLst>
              <a:ext uri="{FF2B5EF4-FFF2-40B4-BE49-F238E27FC236}">
                <a16:creationId xmlns:a16="http://schemas.microsoft.com/office/drawing/2014/main" id="{1CDC1B37-223F-3EDC-678A-9CFB03B67B37}"/>
              </a:ext>
            </a:extLst>
          </p:cNvPr>
          <p:cNvPicPr>
            <a:picLocks noChangeAspect="1"/>
          </p:cNvPicPr>
          <p:nvPr/>
        </p:nvPicPr>
        <p:blipFill rotWithShape="1">
          <a:blip r:embed="rId6">
            <a:extLst>
              <a:ext uri="{28A0092B-C50C-407E-A947-70E740481C1C}">
                <a14:useLocalDpi xmlns:a14="http://schemas.microsoft.com/office/drawing/2010/main" val="0"/>
              </a:ext>
            </a:extLst>
          </a:blip>
          <a:srcRect l="2161" t="16528" r="5246" b="20694"/>
          <a:stretch/>
        </p:blipFill>
        <p:spPr>
          <a:xfrm>
            <a:off x="9509770" y="2847974"/>
            <a:ext cx="2471865" cy="3724276"/>
          </a:xfrm>
          <a:prstGeom prst="rect">
            <a:avLst/>
          </a:prstGeom>
        </p:spPr>
      </p:pic>
      <p:pic>
        <p:nvPicPr>
          <p:cNvPr id="15" name="Picture 14" descr="A baby sitting in a car seat holding a stuffed animal&#10;&#10;Description automatically generated">
            <a:extLst>
              <a:ext uri="{FF2B5EF4-FFF2-40B4-BE49-F238E27FC236}">
                <a16:creationId xmlns:a16="http://schemas.microsoft.com/office/drawing/2014/main" id="{ECE54B2B-EDFC-5126-CB00-A7ECC6FDA1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71282" y="2841457"/>
            <a:ext cx="2206477" cy="3922626"/>
          </a:xfrm>
          <a:prstGeom prst="rect">
            <a:avLst/>
          </a:prstGeom>
        </p:spPr>
      </p:pic>
      <p:sp>
        <p:nvSpPr>
          <p:cNvPr id="16" name="TextBox 15">
            <a:extLst>
              <a:ext uri="{FF2B5EF4-FFF2-40B4-BE49-F238E27FC236}">
                <a16:creationId xmlns:a16="http://schemas.microsoft.com/office/drawing/2014/main" id="{D660306C-9089-3A14-7E47-07BB39FCDB1E}"/>
              </a:ext>
            </a:extLst>
          </p:cNvPr>
          <p:cNvSpPr txBox="1"/>
          <p:nvPr/>
        </p:nvSpPr>
        <p:spPr>
          <a:xfrm>
            <a:off x="3814977" y="238125"/>
            <a:ext cx="5694793" cy="2031325"/>
          </a:xfrm>
          <a:prstGeom prst="rect">
            <a:avLst/>
          </a:prstGeom>
          <a:noFill/>
        </p:spPr>
        <p:txBody>
          <a:bodyPr wrap="square" rtlCol="0">
            <a:spAutoFit/>
          </a:bodyPr>
          <a:lstStyle/>
          <a:p>
            <a:r>
              <a:rPr lang="en-US" dirty="0">
                <a:latin typeface="Comic Sans MS" panose="030F0702030302020204" pitchFamily="66" charset="0"/>
              </a:rPr>
              <a:t>Octavia was welcomed into this world on the 28th of December. She is only 8 months at this moment. She mainly loves mom and is always needing her. She loves to play with her brother. She just learned to crawl and working on trying to pull herself up to walk! She’s full of attitude and ready to rule the world!</a:t>
            </a:r>
            <a:endParaRPr lang="en-US" baseline="30000" dirty="0">
              <a:latin typeface="Comic Sans MS" panose="030F0702030302020204" pitchFamily="66" charset="0"/>
            </a:endParaRPr>
          </a:p>
        </p:txBody>
      </p:sp>
    </p:spTree>
    <p:extLst>
      <p:ext uri="{BB962C8B-B14F-4D97-AF65-F5344CB8AC3E}">
        <p14:creationId xmlns:p14="http://schemas.microsoft.com/office/powerpoint/2010/main" val="31298588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375</TotalTime>
  <Words>230</Words>
  <Application>Microsoft Office PowerPoint</Application>
  <PresentationFormat>Widescreen</PresentationFormat>
  <Paragraphs>21</Paragraphs>
  <Slides>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Arial</vt:lpstr>
      <vt:lpstr>Calibri</vt:lpstr>
      <vt:lpstr>Calibri Light</vt:lpstr>
      <vt:lpstr>Californian FB</vt:lpstr>
      <vt:lpstr>Cavolini</vt:lpstr>
      <vt:lpstr>Comic Sans MS</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Morgan Fitzpatrick</dc:creator>
  <cp:lastModifiedBy>Morgan Fitzpatrick</cp:lastModifiedBy>
  <cp:revision>2</cp:revision>
  <dcterms:created xsi:type="dcterms:W3CDTF">2023-09-26T23:04:48Z</dcterms:created>
  <dcterms:modified xsi:type="dcterms:W3CDTF">2023-11-29T17:16:01Z</dcterms:modified>
</cp:coreProperties>
</file>